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7" r:id="rId3"/>
    <p:sldId id="285" r:id="rId4"/>
    <p:sldId id="286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946"/>
    <p:restoredTop sz="96327"/>
  </p:normalViewPr>
  <p:slideViewPr>
    <p:cSldViewPr snapToGrid="0">
      <p:cViewPr varScale="1">
        <p:scale>
          <a:sx n="156" d="100"/>
          <a:sy n="156" d="100"/>
        </p:scale>
        <p:origin x="18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D3676-80F6-5A4D-9B7E-D771DDD44F05}" type="datetimeFigureOut">
              <a:rPr lang="en-US" smtClean="0"/>
              <a:t>3/21/23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9CA6F-8FA2-B84A-9C14-DF2220A07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3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5B1D8A-43B8-9F42-82C0-0C77CB191B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96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939FE-2342-C7AB-4377-2093C87344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CA58F5-BC88-4626-BF77-606FCA0A91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51BB3-2CE9-4D4E-F9DB-321381430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6A4DA-C9DF-F519-A6BE-44D9B37ED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999E7-AEC3-5E84-E445-0893AED92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47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EBB47-C9F2-74C8-7E19-DC1E6893E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69FFA-EB42-2DC9-8725-A60E19C34A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31A5D-32E5-6E1B-5F09-0DDE14386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97E02-3051-F0C4-D683-B9E712C8D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8EF7E-0CE6-D775-5E86-C48040F7F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17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B1D9AB-68AA-E56A-6AA3-9600D5B338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209AE-1AD1-E7F1-09E6-940C9CEE52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CE7C1-35AE-70D8-02EC-BF75FBA7D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80FF4-93F6-9332-76A3-30988E64F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3CB6F-7BB2-B3CF-B87C-5086D7A70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1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F1D1E-2A99-EA57-003B-5D3A19E74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D11E2-8F67-F4F1-AAB6-168E1FC54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C8344-8590-044A-2EEF-ECB605B2C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FDAB7-CFD3-51DF-EFD7-FABFCD553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89CE45-A1FC-FAC5-9CD2-84A7A9FB9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75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2E092-068D-B5C9-BE74-87D90B8C7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BD6C57-E00E-9DA7-DACF-BE5A3A2A99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C25D7-9A00-3D59-9BC8-86B505E27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8120E-D6BA-19C8-EBF3-63C6E1902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33667-B8D2-F002-9A68-1BB11C70C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840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B023-F2B7-34AE-76DA-91ACE9D65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11B19-6CD4-CDB0-4C99-B5E73C9052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A7F9E9-F804-98AC-2F83-23C88BDA11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A6076-2D15-DFFA-8C4A-844CB7EB4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12D48-9850-B16F-AC2A-4665C4350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0512AD-F703-F18F-0725-D81CDDD9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3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C6766-5CCE-087E-0707-CAFADEBDC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9DFEB-00F1-F9EC-784F-7455BCBEE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ADAA21-4056-2E3F-7C7C-6F0088525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CE2BC-9FD8-B55E-D547-C20C2323DA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85FC60-2D66-86D1-0E63-C3A9A4E56A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33EF5E-6F1C-A6C5-6D78-220A45E3C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1184F5-9798-8950-0076-D6DBDB894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99BA06-6D1F-BB8C-10CA-7724B31A0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82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EE453-E709-2A7C-592B-81C86FFCA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9325C-7DAC-FD09-B437-1E2DFF3C2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79856D-360B-311A-293B-AA70D82E3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E56F21-6C5A-9137-D3EA-AC95C0954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44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B75A95-2F75-8567-D4F6-CD2FAB933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D88DE8-B4F3-DA06-C5EE-5CFA1A385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FA90D-D324-685B-2488-119D75CC8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329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F0328-5E90-9F16-912D-66E75BDBF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4A92A-B821-44C1-F6AF-0C3D155FB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69EF47-B66B-7D8F-F5B9-3BBEF726A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6E6E7A-BB24-6578-B358-43950220E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6E185D-386F-9BF2-71B5-523C56BDC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4E76D1-72A6-E285-5ABD-434F28281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7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0D581-9E77-51DF-36D8-C34FF6D46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93A4F3-EC13-16E6-0E01-D83240CDBE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82A0D1-DEA1-0912-4B9A-B71E2D89A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E51A5-23D3-A492-FD55-4C3870319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B35CFB-9774-28F1-70C8-11BFEB512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FD2B4C-9D83-3649-2379-B72001D6A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930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E4952F-4293-2692-0264-EF6E80F55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0FDD42-37FF-259A-9B54-C2C3B49D71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45ADB-1337-3306-5953-CDAE8F74FC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FE2A9-728E-0E47-8371-54DA64C28241}" type="datetimeFigureOut">
              <a:rPr lang="en-US" smtClean="0"/>
              <a:t>3/21/23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1CC97-6200-A7F1-36C3-9A6FA9054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06A62-DE38-2761-B1C4-56DCE8CBAD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F8187-75FD-7945-B9EC-8BDAB4335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077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803C3-1074-29C5-657B-A0FEE836A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Welcome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46AC00B-4D19-F12A-872A-B92F63078B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82118" y="1690688"/>
            <a:ext cx="4427764" cy="4427764"/>
          </a:xfrm>
        </p:spPr>
      </p:pic>
    </p:spTree>
    <p:extLst>
      <p:ext uri="{BB962C8B-B14F-4D97-AF65-F5344CB8AC3E}">
        <p14:creationId xmlns:p14="http://schemas.microsoft.com/office/powerpoint/2010/main" val="632004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F1A1-452C-2751-1F3D-DB120EF7EE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Business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00BDAF-87B9-E958-4DA6-49B7440902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Class - 03</a:t>
            </a:r>
          </a:p>
        </p:txBody>
      </p:sp>
    </p:spTree>
    <p:extLst>
      <p:ext uri="{BB962C8B-B14F-4D97-AF65-F5344CB8AC3E}">
        <p14:creationId xmlns:p14="http://schemas.microsoft.com/office/powerpoint/2010/main" val="2528815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Quick Recap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Python Basics</a:t>
            </a:r>
            <a:endParaRPr dirty="0"/>
          </a:p>
          <a:p>
            <a:pPr>
              <a:buClr>
                <a:schemeClr val="dk1"/>
              </a:buClr>
              <a:buSzPts val="2800"/>
            </a:pPr>
            <a:r>
              <a:rPr lang="en-US" dirty="0"/>
              <a:t>Pandas EDA Starting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Standardization/Normalization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Correlation/Scatter Plots/Box Plots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Treating Missing Values</a:t>
            </a:r>
          </a:p>
          <a:p>
            <a:pPr>
              <a:buClr>
                <a:schemeClr val="dk1"/>
              </a:buClr>
              <a:buSzPts val="2800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we will do today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Data Visualization using Seaborn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02965-ECF0-9DC4-698D-47B9B6FB6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it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7BCE32B-8619-18F2-F04E-934A1A6BF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3660" y="1690688"/>
            <a:ext cx="3324679" cy="4654551"/>
          </a:xfrm>
        </p:spPr>
      </p:pic>
    </p:spTree>
    <p:extLst>
      <p:ext uri="{BB962C8B-B14F-4D97-AF65-F5344CB8AC3E}">
        <p14:creationId xmlns:p14="http://schemas.microsoft.com/office/powerpoint/2010/main" val="2460965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F89E1-13CF-BC07-E8F4-5C91346CA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go !!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C7CA2F4-C27B-7D7A-A9DC-AEC024F05A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6304" y="1690688"/>
            <a:ext cx="5019392" cy="4878285"/>
          </a:xfrm>
        </p:spPr>
      </p:pic>
    </p:spTree>
    <p:extLst>
      <p:ext uri="{BB962C8B-B14F-4D97-AF65-F5344CB8AC3E}">
        <p14:creationId xmlns:p14="http://schemas.microsoft.com/office/powerpoint/2010/main" val="2463930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82E-344F-182C-CB26-2D5191011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81EDE7-19C3-1F49-C8F4-DCF5FDFDF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404" y="1690688"/>
            <a:ext cx="6119191" cy="435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68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42</Words>
  <Application>Microsoft Macintosh PowerPoint</Application>
  <PresentationFormat>Widescreen</PresentationFormat>
  <Paragraphs>15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Welcome</vt:lpstr>
      <vt:lpstr>Business Analytics</vt:lpstr>
      <vt:lpstr>Quick Recap</vt:lpstr>
      <vt:lpstr>What we will do today</vt:lpstr>
      <vt:lpstr>That’s it</vt:lpstr>
      <vt:lpstr>Let’s go !!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2023-03-21T05:03:38Z</dcterms:created>
  <dcterms:modified xsi:type="dcterms:W3CDTF">2023-03-21T05:09:12Z</dcterms:modified>
</cp:coreProperties>
</file>

<file path=docProps/thumbnail.jpeg>
</file>